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Gulen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98345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8 994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9 847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7 005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894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10 101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B8828F5-EE67-CA82-7733-2898BC1045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49474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49995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5B48D64B-CBEB-73CA-CA60-0A744C5F5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8C8F681-F04B-56CF-14B5-DBEC12EB3E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18619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10 101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C2A99DF-C04E-41F3-13A3-DC782CAF3B0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40843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5 116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5 116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96176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1 297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8 785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DD4CE6C-9E58-7EBA-9EAB-53A2D78DDF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63397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7 898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2 163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E23310C-8292-D368-8E66-F1BD7A00D8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7F914FD-C5ED-A36B-1FBA-E9717D10E7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7E77BC9-DF29-9DDE-207A-7E8460C389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A387126-F518-039E-B5D9-17328F2B1D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4E7D7C5-CA1A-0268-2010-8767478C8F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6952881-F39F-14B7-5E3E-4BC29E1331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1A3B818-2AC8-FC18-C053-5574751B1C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76EC829-3D51-61DE-D039-18CADB9865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CFAF6F9-B144-2C3C-5D29-DA27F14167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2023-01-27T15:37:24Z</dcterms:modified>
</cp:coreProperties>
</file>