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Masfjorden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82952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410BFD-282D-3E0F-7CBF-159CD22DC0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91178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91194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D45BE8F-78E3-418D-3678-BAE4E0261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004038-97C8-D32F-BB67-204D1FBC3F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3284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3 191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F314790-4A2D-916D-2E0D-6932CC57144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2534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01735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4870CE-578A-F840-A526-DECFD18A98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44308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3 036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1C00957-6BA1-A417-2E7D-D1551C8B75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9D06C3-B40B-2C68-0C9B-ED739180E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C920E09-06B5-0106-4506-75D42C5628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8EFCB2-8FC5-9570-7708-FCA6D83B9D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E22CCD-41EE-A871-E8F8-5FAC78ECA1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0C7E47-8155-EB86-781B-A837BA1262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818D80-9972-51D5-4E52-6CBB404F1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137ED2-F99A-E67F-67E1-E2518BA63E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B6EAD1-CFDF-894E-FB9C-79CE5F0236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2023-01-27T15:36:50Z</dcterms:modified>
</cp:coreProperties>
</file>