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Fedje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77219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2 739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1 892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14987FB-D4E1-BD3A-F867-64EBF04857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95679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55624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514CA23-B483-A198-F46C-97CDE57BF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F2CD3C-BA95-E624-411B-FFD50DA0F0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98297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4 726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4746F57-E62B-97F4-0E2A-6073615C4D9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85451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4 726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15890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4282F8-376D-E5A7-283F-60B2EA9FF5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4848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1 545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A4A5332-D9D8-D6B1-75BB-4CAFC3B7E6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F1C75DA-3AB2-1927-E47A-231CCF7721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A789904-F05C-806F-739C-2C03525123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FC02F1-1358-F7CA-BB33-4EB8FA156B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8E2472D-F3EE-DE04-5547-7448B7AE5B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B1F81C-7C0A-A897-8909-A267B26BE7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6172DB1-C5E7-E2EA-B329-AD9372AA45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35ABB39-61B9-9616-6D16-5F54996B7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AA0F567-CE5A-F1B2-A57B-2FCEF90943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2023-01-27T15:36:10Z</dcterms:modified>
</cp:coreProperties>
</file>