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Austrheim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24483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2 309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2F53DB-5A58-7CCB-4B8C-A25D7AB2C3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24986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4951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B02D474-961B-FD29-6369-D5CAA1B78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883304-F9B3-BEDA-240B-92DA6A1E55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5046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4 780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17B91CB-6E80-61BC-A64A-DC2917BE915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49540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4 780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64187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2 299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318DB18-9215-2CEF-F072-993B43DEC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45810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2 299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3403765-8B22-A824-F3C5-0CD6F4071D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48F3FB-C238-FCE0-EB94-B452B1139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BFC455-E1BF-4B25-BC4D-9CD37286F0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306CC1-5FC7-24D3-705D-B27972561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96FB23B-984F-967C-9E6D-65347615A0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B51F2E-E7CA-16D1-67E0-F55210A8DD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6C3B76D-36B7-F6EB-38E7-E40D452CB9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7F6CDDA-B779-90A0-626D-274955FB49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0C4290-676B-4CDC-7F31-1325C24722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2023-01-27T15:35:26Z</dcterms:modified>
</cp:coreProperties>
</file>