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Alver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6705712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19 067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25 579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19 191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3 400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6 964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28 979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111E4E3-E5E6-ACAE-B2EF-E7EDD59B3D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0346383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1849992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55715EA4-1170-AC6B-A3F4-BFF297D2F5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110D4AB-F467-9D28-3F7B-C3AE6230FA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4574081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28 979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EFBD42A8-F1BC-048A-29EB-FD65EBFF5197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1479981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3 076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12 196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9175380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10 635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579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17 765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8CD7686-3C23-AADC-4BE4-723198A480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7895586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16 700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657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11 622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51CE96E-4381-4CD2-FD0E-23AE8F9F40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C51ACDF-D61F-44A8-4153-4C74F74A43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2780CE7-8473-6453-AE77-F305EF8AFF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0575682-D2DD-4ED7-8D2C-77108A3C0D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615F083-ABA8-5C5C-D7F2-6B59AE4E50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3EA9BE1-4E8B-8846-670A-27F8BAA80C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262889D-D23A-46CC-D7CB-FBBA174D4D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5E3451D-0E02-8EEF-D606-DFE06F11B9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A00F2DD-0A1D-68DC-D18C-AFB2447520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763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2023-01-27T15:34:47Z</dcterms:modified>
</cp:coreProperties>
</file>