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Osterøy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7619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3 462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5 647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5 228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5 892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EDF5163-D6E0-E49A-4F09-FE491BEA02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84107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6417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94AA8E66-51EA-F1A9-789F-608E5DB54D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1C22358-1992-C14E-E66B-8DD2DA1F96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70059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5 892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DC6E682-5F4F-B4E3-353D-E1E6BE9B9A2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31590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2 789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5 892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29981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2 215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3 677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0C6DDDC-4921-B91F-8D86-3FEA4397E1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80228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3 056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2 535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202DCA9-376B-8D90-8364-ACF7D9B83C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AAFD9F8-92BC-957F-EC83-3D0699E885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7BB880F-4348-6CD5-E463-E0EB4BAD4C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C7B56F9-453C-4D35-D6D6-A92ED7F772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74A5054-BB62-1B5F-A4F4-E486CE78CB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CAB6150-572D-A589-7EAC-94B2C48E2A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F439EF5-D5C9-13F6-3116-C61474C385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EAABBA6-962C-3301-CDE0-F66A8AF01D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B455A53-F96C-9412-7555-CE5382DDA9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2023-01-27T15:34:11Z</dcterms:modified>
</cp:coreProperties>
</file>