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Modalen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39440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5 105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C48F8E-38A4-A9D9-3F92-B749D850A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59385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87510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FC417AD-E0B0-6CA8-8D4A-41DF20056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0F9C88-493D-CE97-1217-79A4738C4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04952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6 191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E9EB56C-FBB7-266F-5F54-BA9D9098296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8412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4 379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854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066BDE-8952-E05C-EB14-B0A93D78B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74309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2 857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23D4CE-FA0B-B3A5-0D40-C30548D7FB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73E828-0C5D-BEB7-C94A-543FCD355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4FFD2D-EDFB-3585-CA38-B5E4037375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F094A6-95BD-F5D2-C65C-08BC808126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B0C148-1636-CAFA-4C2B-13F11BEDF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FFCC40-E92C-2CAC-F439-D95B39806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C19801-0946-05B6-4AA2-79C42B744A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CCC548-15BE-93FA-8B22-17E193FB8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5C1145-66D3-0236-860A-E487CBF901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2023-01-27T15:33:32Z</dcterms:modified>
</cp:coreProperties>
</file>