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Vaksdal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97797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12 856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13 413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11 648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1 369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4 764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14 906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C213249-C480-91F6-E846-5CB73DDA20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471759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95882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C3AA9F30-E716-0563-E7B7-4C6DDBCD0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366F03F-E451-241B-4CD0-9FB50D2293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87088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14 906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C22CD6E-DE16-4156-C389-472D1043C6E8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33420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4 503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4 503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85865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5 782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8 479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43CE14E-E97A-65BB-147D-C3CBDDDA2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06542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11 687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2 494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70422E6-74BF-01CD-0719-D384B762EA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1B6A437-BCE5-4C06-F303-B93C253E80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32CE40-270D-1500-DEB3-735CFC415B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1BE4B18-9D6A-7F21-8587-0B1B92A25D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281B503-B810-3835-4178-8D8449B4BF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61C449-7B5C-85B7-FAE9-8437E80C69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BB704FB-6E89-F4DF-01DD-1D5952B518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D4D3549-DB0F-B48F-CC33-1EB7AB7225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74359CE-7BD3-07D3-0511-FBB1C89E97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2023-01-27T15:32:52Z</dcterms:modified>
</cp:coreProperties>
</file>