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Askøy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2745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7A9C6A-6B4A-A535-C1EA-C54FD9F3C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63730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51058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DFF498A-8E03-7A3E-83F9-91F101EFD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B2EF9F3-C8DD-AD8A-D947-FCD08988B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62551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ECF75E2-D62C-F7E6-FB1A-9AE6166D1E7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10707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91630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F1BDF5-F554-977A-574F-643C170B5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94404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3 432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2407E8-E069-ADEC-DAF9-4249A25DE4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377E45-E958-9F6E-1753-ED827D806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6B1730-71AD-26D7-DB10-DF1ACAADF0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7362D3-2523-851D-D69B-37A89FB07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DC6C3D-DBCA-088D-9B36-2980D8D792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C66A5F-C9A8-81DD-E5C4-D01D584F3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DF9237-2BCC-077A-C320-4A8C2C772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67C556-DAE1-DCBC-A6C6-BE06330A8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54EC72-A43F-BDCB-439B-1A23DE19FC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2023-01-27T15:31:35Z</dcterms:modified>
</cp:coreProperties>
</file>