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Øygarden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091164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19 753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6 107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3 521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19 816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10 338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25 922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311F9DF-C4F8-5912-9961-8B1BB208F6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6639292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8659029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E1FE876B-4F3D-499A-7B7E-42D95CC17D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36E6995-1F79-491E-02E0-7D72BE4138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5216801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25 922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4B408A37-A941-888B-76D9-BE4B029A4601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0444128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21 323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23 075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1456047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4 581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2 496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18 845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0AF5F5C-8FEA-22AA-DAD7-C202D9581C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415256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11 879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1 821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12 222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785FDA5-5547-6B13-C814-419275F28D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4039231-ECEA-FC05-33B5-8B0328EB98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9EFF34B-78D4-BB3D-B606-63DAA1F2DD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05D7993-D286-DFAE-8F8B-B09E5B8562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F5E6B39-78FE-0FC2-4E22-3DCD2B37C2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3527A33-3CA2-4E38-22CE-67C430498C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635628C-70FC-6ABC-E18C-4C1DDC311F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0D53DF0-1CE7-103F-7B23-C249CB3CCC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610DBF9-80D9-EB65-EE15-480080E9BC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765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2023-01-27T15:30:50Z</dcterms:modified>
</cp:coreProperties>
</file>