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Kvam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32992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678A41-6C30-393D-ABFC-C8E205C5F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40941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79226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A4B4037-AB30-7598-3A28-199DCE667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573942-A8EF-5732-C59A-D414B33BB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5762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FD80472-0F49-D793-356F-C4E0FC5301F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9847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9 036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856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B2D277-2E2A-7499-F6BF-3C10E9EC3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7527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4 584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4FC4CA-2732-BF6D-1F8D-68B7A8272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D027EF-E751-9889-B325-242A66B5E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E7673B-14AB-C98B-41F6-78ABF2F36B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999A91-BA46-C223-E2BA-F453B3B95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D4AB63-1F5D-4762-C638-A92E53CC98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249A67-5BCD-70C0-68FD-91F78EADE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E5B390-9EBA-B0E8-4C44-AA5E343097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ADFE9D-475E-0D9D-64E1-DD55190BD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08323E-8940-7219-6F6B-61610CD606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2023-01-27T15:28:06Z</dcterms:modified>
</cp:coreProperties>
</file>