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Voss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57651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4 013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5 966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6 360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9AFAF4-D1AC-F92B-9875-4CCF623E7C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87073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82164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5B10164-74F5-A5FD-2DE5-6B8E3718F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7916FE5-800A-D7C9-461B-33C825C291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43318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6 482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2E76CB9-9088-2486-5570-87C3E96EF03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25949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6 482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41505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2 983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ACD8AD0-B154-7FEF-82C7-AC131C61E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72729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3 688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2 518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989BEE-843B-6C1D-24FA-E0CA41B40C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80B8CB-6D5C-06A5-EBE6-56AC3C87B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C59F2B-6554-99FF-402F-F7B30B017E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5603A9-926D-62AE-89E7-643C104A9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094CED5-CBDC-B51B-400B-9DECF7DE0B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36170EC-54FA-6AFB-D02B-880E6F353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A9F47ED-3CC3-12CF-7A05-659FBB711D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F1CC02-4E1F-150D-C22C-3EFF0B51AB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503AC52-AA54-B2DA-7824-E88293F653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2023-01-27T15:27:29Z</dcterms:modified>
</cp:coreProperties>
</file>