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Ulvik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1712595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923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2 331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2 331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87A1EEB-9A7E-25F7-90F9-6849CD7B85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2458375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6993447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29282C7F-3495-63A0-FC07-29021F0AED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DE043BD-5437-2D7F-1DC7-E1A8E55123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7406568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2 331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259ED1C2-83D9-DB21-3C8C-54E10595B8CB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9664706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1568116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2 331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4BF21C5-2805-3165-4129-C9DF676F85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7270406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923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1 408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B9B2FEE-A359-0BC2-1336-7A378E56EC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52DBAE5-F0D8-59EE-D46D-3E1D718314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8D7083F-8EC5-AFF3-7358-647B07D36E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E58A249-AFC6-887E-BAE7-E2F5DFA3BD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7BF0A29-BEC8-4F78-7E1C-D29A76C0BB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3653F74-F64E-6BE6-C1AD-FCE3DB22A7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4A2AB22-0E88-8C02-1FBE-058AC962C3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9291E32-B09F-A4E8-2C77-8E9FA170ED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DC03C32-55C1-C2B5-226A-40319110A7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755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2023-01-27T15:26:45Z</dcterms:modified>
</cp:coreProperties>
</file>