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Eidfjord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46575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0611F1-0701-E9D7-5E92-CAB6C8068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50323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278434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5C08A26-AD7C-CC69-E27A-6E221C41BF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46BADC-DC3E-2959-8A39-60D536314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18819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A616BC3-AC17-5960-1A77-F5A4274EA86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42918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26486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64CFB7D-E006-30A1-992A-8FDF75D45C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76705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1 722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8D44DF7-61E5-FF27-A848-42CEAD1F67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6BA628-B06B-1F7F-E859-C6109A81AF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3E49F7D-15AD-6B95-856E-86AB0B7186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E5657A8-4F6F-DE09-F1E1-A29DF59DCD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B7F03C-D36A-CDFC-2C3B-A2F018149C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60F8CD-731E-8079-BB94-5CD78461C9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6EC8CB6-1BEF-BB30-34B1-36ED0FB9D1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99664E1-BB28-30D4-2041-11B7906788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36DBFE-FB83-DAEA-E989-98BC71E33C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2023-01-27T15:26:13Z</dcterms:modified>
</cp:coreProperties>
</file>