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Ullensvang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0334476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5 780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8 322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7 020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2 254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8 322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609A300-8A1B-8475-D3EA-1B180CC603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701167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2564203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B85D819A-4E63-8BAC-A568-430D8DBF95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C637313-C5D0-7AFD-797F-B09F915472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8601483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8 322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6A2900B9-D10D-29A3-B19C-19036F46F81E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6868209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0776413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2 563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933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4 826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933BE5B-76B7-FE06-B24F-91726D11BE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7395390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4 426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874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3 022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705A711-C67D-EB4C-7A8E-7B1B7A05AD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B57EB38-F610-17DE-7811-9D0007A435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1F65B2A-DFC6-AC06-ED15-0D8080D7B5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9977CB7-B760-F759-F212-E89188FFF7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4DFB903-B8E6-0A7A-3951-6D297ADB2F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08C8459-7122-4386-D578-10782820C7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133F287-AFA4-6FC1-FBD1-0EAC12C657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BE7691C-EE5D-3603-B6A1-DAD5FAFEDF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5FD1160-BA95-A1A9-4138-AAD833C90E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2023-01-27T15:25:26Z</dcterms:modified>
</cp:coreProperties>
</file>