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Kvinnherad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89812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46 716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85 116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11 598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9 618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11 987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94 734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79F391-D67A-D3C8-9565-D4A9AF430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47148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5942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5CFAC09-4666-63A4-AACB-5D544FDFA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967B65-26DE-109F-21A1-D23C3451A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3610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94 734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2C936FB-008A-78C4-FF41-8F42BF43A0F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19444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94 734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21193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17 189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74 438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F5000F-E755-0818-1897-E14FEA366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198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29 911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7 538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57 285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C772EF-56F6-171A-E225-865E8C8801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3F449F-E2A4-CDA3-C162-8C02CBBC8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871EDA-F2DF-5540-187A-0FA2B2E0A8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5AF492-A52F-A3AB-F385-18D9E3551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5EEF5D-E620-83A0-34C0-E8CA84F3E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A08AF9-8144-ADDB-F6CC-8063423DD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F58FF6-A17A-D391-D7AE-2F3228CDFB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409ECB-E358-303F-F772-FCA9C38AE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943DEC-8007-FE00-8B07-D1067D417F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2023-01-27T15:24:23Z</dcterms:modified>
</cp:coreProperties>
</file>