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Tysnes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6663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13 886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25 529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23 289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12 012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7 653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37 542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11A1124-5F1E-C9DE-3C7E-A37D3296F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42944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81313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32B83F2-4C98-F230-8F01-20591980B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18E99D6-32C5-134A-7B4F-6A07343426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82097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37 542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E4CFE97-B4B3-EED1-8E05-B283B26197C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44376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34 411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33 916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78831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1 069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32 847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9EBA43-63E8-5E6A-123B-857A520944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24552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4 832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1 585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31 124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3C50F7-9D19-BDC1-1217-B4805ED26A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4C0E10-C50E-FC0B-8B6B-B27C32319F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D04288D-9B0E-4532-F3AA-993E848702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17BBE77-5B6B-5EBA-B6EA-7119FC9A6C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20751A7-533F-A409-17AB-39CEBA36F8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C3450D-2D3C-1454-275F-B265FA413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5C7359-438F-D805-EA53-F7B66FD31D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A498571-71E8-C4BF-D690-04201192E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EAF405B-A402-8100-8151-F6B8B119B6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2023-01-27T15:23:49Z</dcterms:modified>
</cp:coreProperties>
</file>