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Fitjar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1969790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56154E-83E7-E253-A535-14A2319DB4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61153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01282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58334798-58E3-8AC2-5C31-6DC03ECD2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81B01EE-FA1F-43DC-05A7-9228D13918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21148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CBA86B6-EBB9-7268-E903-E927C208430A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189103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09115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0FC1478-3DF6-B02F-16E6-445B49827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7385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92CBFA-4614-C18D-3C7A-CE2D3E1970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63D561-209B-252F-0428-3703F4564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C0FCEB7-F242-48CA-12B5-E520E6F249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282E012-CA1C-5519-8A15-F506E0E17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A129E4-606B-C661-C6AA-5FAE51EEF4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097E9D6-13BA-0D14-3A37-7FEA488406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A4B7101-6371-426D-D415-5034C34142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E40E28-33D6-1884-ACC1-0160CDBA56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069D143D-9293-049F-4DF0-B03EC9275C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2023-01-27T15:23:13Z</dcterms:modified>
</cp:coreProperties>
</file>