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69020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22 170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33 037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15 436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15 880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33 741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8D2428-18D3-2AA8-605E-352DC183C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86812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69465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7609EC6-18F8-9997-E472-40984749F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774E30-3F47-4CDF-327A-6FD377F58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3321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33 741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99FA166-3AEB-ECB9-B504-B60D5D3EFCC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27478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33 796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33 741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285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11 211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20 363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AFD93C-C4B4-5BB2-400C-A077B35CF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38961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15 551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15 402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8AB76F-56AB-9653-662E-12ED019F8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A3B0C9-346B-C09C-B54A-99A0A5BD3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A5C88B-589C-1021-9AD6-382F4A02D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A40605-7FB0-12A2-9A3F-FAB01BE8E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105114-90EC-5B8E-C5E8-49ABC465BC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0902D4-EBA8-AD6D-7343-C82E868E4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013F98-3620-EFC6-0E80-5CC7734E3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307DF6-885C-1D90-358D-E182ACCCA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15060A-2E6E-C654-D99E-C3C57EE02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2023-01-27T15:22:19Z</dcterms:modified>
</cp:coreProperties>
</file>