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Kinn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9538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18 644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20 210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16 813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9 369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20 210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BF39DFFD-F77C-8FC1-A81F-D7D27044E5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011647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9482243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9E06CC08-09D7-58D6-1925-046981D5E9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53CE70E-108D-06F4-7135-EF0CB20DE0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56716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20 210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151C3E86-E169-5332-CF2C-6519E8418ED6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397030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17 120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20 210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25772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4 095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1 048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15 068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39E7AD8-E16A-E26B-8C41-D55A8B11B8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456869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18 419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1 792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DFB5B0-5804-252F-FE97-271AA73312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A26EDAF-C408-25EC-0274-4BD9B42DED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609ECE9-ECAC-2F46-C511-4586B69B57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116C4DC-2810-42E8-2E9C-75A511658E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1DBACB6-4434-6CD0-6E8A-C58D9972D9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665C201-C79D-424C-8247-F893DA4B53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48ADCAD-6AFB-F507-F050-ABA3106244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E000095-AB8E-F6FA-7310-4EE18F9303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8C98F1D-F463-2A7E-2F7D-D6D145B70D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763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2023-01-27T15:21:42Z</dcterms:modified>
</cp:coreProperties>
</file>