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Bergen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4872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78 499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109 241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97 809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57 584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115 063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01D941D-7AF1-CBFA-9703-B4C0179B00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10713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52510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EE806D7-05BA-145D-731E-676F09BB3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ECE0041-3591-CD8C-5053-9F4600CCC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13761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115 063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3617BA-CA28-1949-57AF-374FA387776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0206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36 173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80 977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02127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30 576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4 633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79 855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C79BBC-1003-6A37-7BEE-D8250468B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00860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58 084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7 613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49 365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018DE8-58C0-4C98-CA9F-5FDD659906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D64F06-6EF3-7E8F-035B-53F93DFEE2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7A7595-5A77-65DA-ECB0-53255FB53A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24D970-E156-52F2-2203-B7129791E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16AB13-D6E7-6627-B79A-0FCD8ADE43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54B131-37F5-35DB-538C-DC62ECF18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37BD965-099D-9C6C-7E46-DD05381F9F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273532-C50C-2868-CCB7-DB386FE395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DBC4F1-5F92-8D62-5F08-010070B0AA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2023-01-27T15:21:09Z</dcterms:modified>
</cp:coreProperties>
</file>