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Agder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5291048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41 816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32 610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24 010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47 644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38 736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79 979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4EA362B-9572-3767-1F9E-F5CD2CF710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3117313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17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8815087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296AC7E5-5A8E-C54F-6629-C60C161CF7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3709278-62B1-FA7F-1335-2A820C8A9F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8089798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86 403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4F03FF1C-EE49-5816-A763-87C808323FC1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5825084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27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26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85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76 401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76 401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85 603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86 403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6207236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27 611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4 799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53 832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EEBE552-1037-0D97-0D49-998D71FE9B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6090144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19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33 764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5 290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47 188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8147C32-BB00-B254-D3E9-CBBD89515D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EBA81C1-1349-C5E2-DCA9-B7F489CB45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D10D84C-A69C-A54D-61E8-746EF279D5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BB30BC3-CA61-8771-3A08-0A46D3C4E9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401D8BF-A072-6278-675D-8730F805FC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2B93A84-4340-17CF-AA5F-55D3A1B44C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EB648CA-65FE-878D-EC37-67FFEB7BF0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5BFC4DD-0B71-1C0B-BC43-EE7705E594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BCFC178-C4D8-12B8-8AE9-B15D5B140E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767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2023-01-27T13:07:35Z</dcterms:modified>
</cp:coreProperties>
</file>