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Åseral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9558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A0856B-50FF-7028-5C77-2234991A0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13882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7547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6C73252-AA06-9D52-1413-8C884B9EF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D5632D-6D05-05AE-E0F6-41D1B3A3C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3228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0B78BCF-C990-60A7-F3D5-D1C9FB989DB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14391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09978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2C723B-0B69-077E-9DA8-01453006D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00121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F52765-EB82-014B-4C0D-3702B5BA4B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38210B-39A7-A9C6-9A61-ED47480AD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7FED62-39CA-A118-F9EB-60BA237EDB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F114C6-E260-31CF-619C-683BCB3C82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A06439-11F9-E88B-0C8D-7F4D6F6A1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636AC1-C4BE-FAC5-1BE8-906945067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893E49-812C-B1C1-8DF7-387F86061D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F7C335-D0AA-BACF-2266-01337F101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172167-4229-7EBA-77A5-56D5AE86AB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2023-01-27T15:20:27Z</dcterms:modified>
</cp:coreProperties>
</file>