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Vennesla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27680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736C3D-5642-52D8-1860-35E2142C1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13877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60432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971CA3C-C80F-873C-C51D-DD9F67B92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7EBAB70-5488-6AC4-E264-A0D8BBC02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9559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7605BDC-6302-AFCE-FA39-F71ABACC754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2493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08233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375FB4-1767-DA4B-DFD2-76753E1B6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37850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A5FA3E-95E1-FC76-8166-8ECCA1D03C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84B104D-21F0-6799-6FF5-90E2A760B1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52A4A0-56CA-30AE-8574-3128A58532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C63D53-C219-67A9-D176-55ED2F320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E1D5FA-316D-56AB-42B5-63C03F236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F25C7CB-3E27-4264-5010-88EE57207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7144E7-ACD7-1176-016E-A882C7C9FD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A39001-4DFF-ED92-EBF3-28300F1AA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A41056-B4C7-B642-C6B1-EC3726DA6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2023-01-27T15:19:46Z</dcterms:modified>
</cp:coreProperties>
</file>