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Iveland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4552141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2 474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4 723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3 351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667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1 295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5 390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941E911-EAB9-0E20-8C69-48FD5F7223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9835833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2164962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A02A72E4-E9C3-89A8-5FA0-B85A613264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380302E-F5A7-38DB-7FA0-9BCE5E8A2C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0349101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5 390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0AD181DD-E71E-7ADF-38D9-E585BE3043D5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0465975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5 390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5 390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1405574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1 239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323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3 828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7D391B3-E4EF-B989-821E-0309ECA2E6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2039810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2 061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336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2 993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A029903-1C13-823F-95E8-B5AED5119E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88C2F72-314B-BEB4-DB76-B02A9DA542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B724A99-797B-3DB3-F815-BA733D75F5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0FEB618-A4E3-60A6-E1C8-1702D99B96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4863C0A-6EB9-C0B4-184E-550B5402B2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D4BD6D2-813F-1C8A-0416-081911E690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AFFD68F-9C2C-CA55-365A-5E9C565023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02A9735-9221-E5B3-F611-7881319F54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884E305-66E8-D30B-EC41-A31277FA9F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762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2023-01-27T15:18:28Z</dcterms:modified>
</cp:coreProperties>
</file>