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Åmli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27449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BA405B7-F55C-7EC8-E7CE-2A3668D95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64889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19329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FF0280F-F023-165F-C702-4F5F03705A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5F7FA43-88CB-9C0D-D059-89EB565AAE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14634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8BBA21D-CE5E-3030-CA67-72C4E6A8C39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47167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55552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3F0CE6-7563-BD9E-A1B5-D529F7BDCF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03144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FD6697-5045-8D2B-E72C-A76885ED4B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6A713D-9A0F-991C-5F9D-223230F7C8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C380EFB-F9E5-AC8F-53ED-35F8C40C9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5B87990-0556-59E6-8304-97ECC0E067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34D0952-562D-F2A4-61B5-918E1CD622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9C8615D-0015-9844-141D-A3928CE6CE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A019CAB-E316-C7DE-E5FA-EB7C37B66A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1EB5827-1762-E1E5-DACE-5BBA2BCA35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7E6B6E6-0161-DE2B-FEB9-0D5C68C8DD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2023-01-27T15:17:45Z</dcterms:modified>
</cp:coreProperties>
</file>