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Birkenes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18925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7 671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5 195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8 207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B2AF51-1A0A-8C72-BB6E-DFCD5409C9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00399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48367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CE45F19-3463-D422-3290-B001E8C73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57D4A7-2E77-6C58-EEF6-3760F857C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91442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8 207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6FEA70B-6F28-9A21-5DE4-7258407CE2E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87887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8 207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8 207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08607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5 097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1 598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BE8429-925F-EABD-E0FC-C7DD4ACA9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34583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5 470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80DB0F-F912-6C42-0D3E-09C737E9A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E70166-AA14-B473-6819-1D8D08DE20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8C885D-6D0C-6EEA-6F9C-8262A4A781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4DFCE1-616B-C9A4-44BF-AB9D333AC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75ED48C-4F8C-22D3-ACC2-B6BDC8F3B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B9E487D-033F-BDFF-E1FF-8602631FB8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260346-8B1D-34C8-5019-DB388447DA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4CBD74-AADF-F263-E95A-4ECD76B2A8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977C52-4B69-69A0-3CC7-C8CD6BC71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2023-01-27T15:17:03Z</dcterms:modified>
</cp:coreProperties>
</file>