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Lillesand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4560618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2 899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2 885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1 525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414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636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3 298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C071852-C7F7-4605-1374-EEF2DEA1EF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8269812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2147588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27E3AB6C-585F-7B47-F085-A4D926B88A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1C76597-FCF8-76BE-51E7-48EF5BEA56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1857952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3 298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E23DB0B4-2C52-24E0-C873-9F52ABB3A007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2394498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3 298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3 298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2483999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387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248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2 664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4AB54A9-D936-B387-B796-43288C4842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7147646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2 096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237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966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1910FAE-7ABF-E1D7-E7E4-2A782334CC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ACE767E-9FC6-D504-3CF5-2D26CAB78F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05B9DC3-69B4-C5FE-6806-6AD31366DA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977982A-A38A-71C2-E416-0EC80549FB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585BE07-6799-1578-B33B-6766F72928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125DA5B-85E4-F028-DBBE-2B2E56FC91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D7ED3F0-60C2-A30F-4E26-7816E3FF389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337BB13-EF0B-ACCB-2154-7EE594C910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1AC99B1-C93A-E1FB-A7B7-8A2D0B4EAD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759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2023-01-27T15:16:22Z</dcterms:modified>
</cp:coreProperties>
</file>