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Froland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44488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CF0EC6-060B-1CC8-6317-68298C795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52831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2617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4873452-090F-EA3C-DB10-3C4326E91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DFC9A1-989B-F4AB-19DE-5A7F36B93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56917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7F9FAC-DCAC-A114-54B3-F71D5FFFA8C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810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2 539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15080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AFA120-2781-211A-2B17-C216C818C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5870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B39C23-CEA6-9FA2-ECBF-168685A8E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2D1865-76EC-29A1-EF66-22DE89B84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1CB430-72EF-B578-75CB-878591A946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DE08BC-1829-F51A-B719-A3F01C6CD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B6A9AA-8701-F48A-3A30-813C457812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999CDA-3230-6169-3EE5-F56743766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6031C1-8C2C-B326-AAAE-479C264265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73F343-2C9D-A6AA-1437-43C8E760F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28D92D-39CD-0F73-93EF-630C1CCB0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2023-01-27T15:15:45Z</dcterms:modified>
</cp:coreProperties>
</file>