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Tvedestrand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891111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913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1 434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25AAD54-A641-B3DC-4CF6-62A5622E53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26258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31085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3C11C620-FADF-A1CF-FC22-BE7D361DB9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04FC598-EC9D-917B-6757-604BE8EB3D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42100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1 582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DE1C72C-776B-066F-543B-06482EBD032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11928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1 582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1 582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28030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329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1 253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E1BA11F-E070-A74A-8295-3767D51AD1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05485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329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584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669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32D323D-374F-252C-0A7E-CBD4497430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F5CCA9C-8BD1-258F-5DE5-3C76D23CFF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BE8FA27-EC0A-BDED-C6F8-972599AB2B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CD7C918-238E-77E7-F982-ED4B9C39D7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CD64CB7-F3E1-AD78-BEC1-1F77FA4DC1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78E84C4-F625-D038-6599-F5EEC0D25A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4A2B6DB-0C92-BDDC-BEE4-6FDE5943FA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F0A80EB-69B0-C862-3781-7FE57E72F7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528955C-0E2C-2BDB-999A-141BE9DE7C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2023-01-27T15:15:08Z</dcterms:modified>
</cp:coreProperties>
</file>