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Vegårshei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4649706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6830830-9790-7323-E2DF-45A9FB9F4B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9885734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4700857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742A891C-8628-AAF2-D205-3DFE2E6C4A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14B3ECA-C46A-C797-5116-A64D6370A3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078845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4A5B1106-7172-8EA8-7148-71381C3F594B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6093564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5457036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42CA731-CEB1-D374-EF17-C62B23725C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7800107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7EA4413-0469-93BD-507A-F616D02FCB5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9E0490B-A688-E2AD-17BB-2ADD7FD0DC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50BB748-4809-03F5-1288-C6F6389B299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D306AD2-30BE-39F5-DB78-1288CA725B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CF539CC-6EDE-F2F7-D678-1998B50A2AD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6695913-F954-9704-6251-528FE5B5A8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0F4D13E-2C80-45FE-BAD8-8640B049A8C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1103356-7090-5906-15CB-F94C370B58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B9FB30C-B897-9E57-1CD1-314F81D8FFE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750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2023-01-27T15:14:05Z</dcterms:modified>
</cp:coreProperties>
</file>