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Gjerstad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54698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330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5BAE528-166B-8C91-F4CB-3C825FA346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474738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24859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BA0DFB2-96C0-6A29-6DC1-22D896A638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AF71756-35D0-12CF-4C83-6777A86EE1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92390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330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0401EA39-D248-B2B6-6773-92A288D3E1E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1499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229196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00D51A3-C131-5644-1DC2-E8A346C8E5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964203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2ED665A-88DD-4C52-7C52-29F4D3E70E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C9E1309-ACDD-FD70-9243-D0E9E315B6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BA0A3F8-7514-AEB0-0706-0943EDD30C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18AA459-48B8-83A4-E362-E75E3DF2BA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2187A18-2AB5-F0AE-E4F8-631D2E5CDC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AB3C69C-011F-8D51-4092-6C8B06AF84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E075387-C737-30E8-E705-3492A4A5F9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9C6E50F-523A-762B-D3F1-0C1D9A530F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1395865-DCD6-0C77-6B92-623435AD34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2023-01-27T15:13:20Z</dcterms:modified>
</cp:coreProperties>
</file>