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Lindesnes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16389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10 000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D9693A-38BE-A417-67E1-03418DD7C4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04070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75372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72D62A4-EB97-1651-783D-6371A710B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686D1B-D3DB-7CAD-7AF7-5A0E62886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25823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10 000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6AB6831-5C92-7067-95C0-61E7CADBA04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66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9 202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10 000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85459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EBA7D9-A3D9-CD50-46B9-212AF6903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19437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5 986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3BA25F-25F1-3628-04FC-9EA16413EB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3EFD30-13A4-2769-9F5B-E58EDB8A2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A08B82-82D8-9D54-B1E0-C2F864A917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EA14CC-362F-06E6-D7BC-511F1EEFE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9E023E-8867-CD8E-F37F-0CACA915A4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40766C-7BC9-C2C6-E613-74462FCC3B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C188A0-70E0-B448-1396-95F560858F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824844-157E-C902-DA6B-BAF9AFF77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C2B550-94D2-8B90-8763-A0EB6DCFFB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2023-01-27T15:12:37Z</dcterms:modified>
</cp:coreProperties>
</file>