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Kristiansand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61115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3 299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F1A914-730C-91A1-2901-D61E7EBA8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04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7768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034E599-1BB9-BFBC-BC00-3566B09CA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83A736-3510-DE75-1897-1500EBB4E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8620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6 130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7053B6-59FC-2259-DAA9-71EBF83877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42941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6 130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6 130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81188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9C9BD8-F540-6ED7-8FB4-18311C2AC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15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3 140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C7AEEB-8718-3244-8867-0B283D6233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EF66FC-C98A-83E5-036E-FB805F7B9C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18EF70-E5C8-E834-2140-1F6B7DB32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D2DB1B-E1D1-22E5-8ABA-3ACA14DAF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4D00D9-F8FB-0248-EC46-431A717B9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5892F3-C6F6-8A1C-0984-6A974B05A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B1CDCF-7177-8058-2B6B-B7563A68ED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08C936-363F-822B-B357-FC7432413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51E9FD-4713-2A48-56CF-F01172A3E8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2023-01-27T15:11:55Z</dcterms:modified>
</cp:coreProperties>
</file>