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Arendal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32281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23 986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13 193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24 556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CB20DD-4BBD-673A-F7FB-A77C33397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42702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44821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CD6455B-894C-1EEC-D256-1548636F2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EB42AB-86C7-2B79-5305-CC33CD746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58794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24 717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2878BA8-1D4B-5379-FFF6-3C62D6A0F83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24540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24 717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24 717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55706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20 876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863618-2AB7-EFDA-155B-DD2CF74941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57799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3 345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20 434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87A051-8440-CF70-E684-1029A84CB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810596-29AC-78B7-CDDB-F7499D66C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9969DE0-A1DD-8053-E2AF-7AB7303E97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704D05-96B6-8A58-8F0D-DA7AFD3BB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4E18EE-4671-BF6B-BA60-556266BBFF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E7A07A-1FAD-2E22-05B5-64CE66FF0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EDDC79B-BFDF-C1B2-3E29-E9F8684DD2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8F8E85-EA8F-2515-1592-E5A93C979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087223-7CDD-CD88-1FBC-9B3999E320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2023-01-27T15:11:23Z</dcterms:modified>
</cp:coreProperties>
</file>