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Grimstad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5222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14 593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7 351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15 138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1E63E02-8BEB-F0E7-8BCA-2681598C80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16478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43247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AD6B2B7-B1A6-26E8-EB61-2889FC1AB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A299DC8-E0AF-2692-AC43-79B388E754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42804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15 138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B022AFE-02CD-2BC4-05B6-1C726604B1C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87542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15 136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15 138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25997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12 610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031E0A-5FE4-DF6A-CDA8-1A67B1B050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06501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2 672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771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11 695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384FFA-8159-0909-2BE4-76D75A04F5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D2B0051-5239-322B-65AA-23FE7056A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971A523-57D6-9119-426E-FA802316D7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76D126-2F07-B109-3328-F096C2D0D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3B09BC-A401-1CFC-6916-472107C1BD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AEAD49-35AA-BD9B-5BF8-D73E72B5B4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6CE5C7-4541-A5CC-4979-9685AAA9E0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39DF320-554F-83E3-951E-1CA26F1850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E717CF1-1310-9336-0EAC-2EC79A4F6D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2023-01-27T15:10:44Z</dcterms:modified>
</cp:coreProperties>
</file>