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Risør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17418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1 369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374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DC7734B-D6AE-B844-A655-C72F5290AF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91126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93994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45A436F-F5CE-6E38-2902-D24546CA6B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A0FCF5D-D12B-F607-9EF3-3DC7D6DC5D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52418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1 369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0694CA3-F80C-4D22-8339-94B0FDC1718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50392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1 369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1 369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71827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374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995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C2DEF0C-F524-5A67-46C4-7D0B5667E0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41093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661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548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B525040-11D1-7F35-5B47-64BCC30282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5368E26-E39A-B499-E3C0-C2877FAF79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3B60610-4CE9-7967-E422-59401E5E59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FE0AF25-D3DA-B1C5-477E-05304D6D26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4EBC5B6-F6C8-C39F-7260-A8F7D1F9C8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334E8A6-1067-6710-A85A-2EC70C7E96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2F98EB1-EEB8-BD6B-97FD-207D1A7FB7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F0E2215-D5E0-9BD3-D437-6B51387889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F23E5A0-153A-1936-5D2B-8CE8C9350F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754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2023-01-27T15:10:05Z</dcterms:modified>
</cp:coreProperties>
</file>