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Tokke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6984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94F936-CF1E-5B88-F8BE-5139FA643A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35037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27310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7760B6A-1498-903B-11C6-8DB869253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783B18-A9A8-0DE3-D284-3AFADE3ABD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7256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B948FE9-B0C4-4263-18CA-C6F98DEB327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39408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56977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C9A784-9A14-CA64-C8A1-304F18D6ED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09108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17FDCD3-8812-92EA-4E80-F85926E2C8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985983E-2CAB-737F-E000-8D0690210A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401B2C-8218-DC8C-2244-25C2F96AAB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4E483AC-BD42-AF17-4CC8-941A928B2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0B1C77-BC8D-7923-6DB9-0742360CA9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649DBA-FDE7-5639-611A-9ED2FA07E1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7E58A98-7CDF-5D72-66E4-18AD80A170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A3F838-82A2-FDDB-1B30-AD7E197B2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F5C317-FE22-9E0C-75EB-A1008465B1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2023-01-27T15:09:29Z</dcterms:modified>
</cp:coreProperties>
</file>