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Nissedal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28270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0830D41-CC29-71B0-DEE8-FB4EBA62BF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1965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73691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6EC71F3-9B7E-DF21-A44C-781831438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F5B628E-E2A2-E74E-C174-6A9E67782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64322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15680A0-A6DF-C14E-D865-90F27685876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2543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12526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A68B94-7196-8A6F-70F7-08F9D0FCA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26384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FF32162-027E-E6BE-A9E5-50D3B572F8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0666C4-FEF9-F056-EF21-82C903933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A91F983-D067-B392-C628-080C760038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BD8256-ADAA-A056-81A1-5D54676B03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A2D11F7-AF8E-A9E3-36D5-0FC94379DD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8AEA933-3D40-19BF-BEC8-BE47CEBB3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FE1D0E1-C3B5-3A61-FCDF-AE9A3E8AC9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6B0FC0-2E86-A923-5D50-B30DF4121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0AA026-E9C8-4E45-4015-57F997DF80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2023-01-27T15:08:47Z</dcterms:modified>
</cp:coreProperties>
</file>