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Midt-Telemark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90936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D97888-EE8A-3076-47F0-F220292C8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20745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62465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61A8C52-C615-DF18-62A2-65BB5EC51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B755D0-7863-A781-985B-DDDB838F6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19075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1B9CB83-B521-9501-966A-FDECB6DFBB3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55021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41356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D4F610-5280-084F-356E-DA144C2FB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9751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4F685A-03C4-8103-39F4-91A2AC4E0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A05B75-5639-857E-CE67-91EFE8062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17D08F-F6A0-29B8-7DAB-A6CFBAFD04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0F17F3-B737-68AA-C8FE-D71C16F9D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E891D7-438F-4658-08FC-5B1DB17CF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0A61F9-FFE7-3FA3-F247-A12A7383B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8C8C0F-ABE9-2642-698B-67632275C3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27D4CD-43A9-5A13-2F85-7F67BE1BF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271A5B-0A45-4D60-FCE4-A446C7A039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2023-01-27T15:08:06Z</dcterms:modified>
</cp:coreProperties>
</file>