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Nome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6292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6 545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6 545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6 545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DB3B4A-6DCA-8081-1ACC-AE4E689E2D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8167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39100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4349A5C-DFA6-6BF5-08AF-B83B94596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BC212D-FCB9-CFDD-292D-64D802D1DF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64883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6 545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6A605BE-8F1C-7183-2E07-CB444D02538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71195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6 545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6 545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59625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5 837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185ADD-0084-876B-44D6-EBBDBFBA01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79158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6 077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05D94B-086F-AA66-FB63-4E9B8A377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D558E7-12ED-AD8F-DF10-9E5FD9976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D72C0E-EDC1-CAF1-C8E3-12F26F0105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40B41F-FED1-98BB-7BCC-4C08568D5F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EF0C93-4A4D-881C-C63F-BEFA2A3022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14E9451-E4BF-2909-708C-AB2364145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2BE26A-02C3-FDE8-81D4-C15AB2F9ED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17651DD-9BD0-F975-6AB1-D46F680D45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B32C2A-C82E-67F8-4CE0-90537420EA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2023-01-27T15:07:21Z</dcterms:modified>
</cp:coreProperties>
</file>