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Drangedal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14123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951C73A-386A-73AC-8A76-1D6B377392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77374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91595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E6016F1-5000-19D9-1B3B-F85017AE0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430DFA-DAA1-350C-5F92-4879FB8394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94036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075D8B1-9224-DF34-F4F1-38FA736FE6F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79890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80391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D47AF5-C15B-E7C5-AE41-321568CA9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80030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C02E957-48D2-1D44-230A-0A5A52AB34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EC5536-E8BB-F01B-7BAD-A2693964E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D81F57-6FCC-81C1-F104-354A059FA7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6705CB-A66B-8E78-79E1-32A13322CB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B280E0F-9C99-515D-600E-268DAD4BC1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8DAE5BE-03BA-B4ED-4E8C-D1695D472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F61DED5-1BF3-68FE-3F31-B06C9D7DE9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C716BC-EC30-F6E4-F673-759ED638ED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F195D95-5F23-6043-2C5D-0C537211F0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2023-01-27T15:06:36Z</dcterms:modified>
</cp:coreProperties>
</file>