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Kragerø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4262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D2E565-9BE1-0436-557B-BADE8BE4C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93662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33296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C49FD62-6E85-985F-8B2C-2C91BCFC6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793E13-A4C2-7D98-ED38-7583B12B2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0448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B039AF5-2F79-B531-DD23-783D3EAFDAD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60423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17991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69B4AC-5028-129A-F891-4C0F52C94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64733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654E8C-5511-D04D-1BEB-DBD00E979C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FDF686-A86C-7F67-FEE0-BA23B3345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4C646F-9B7F-A0AE-63FE-5E61B32FC7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0D5871-8BD9-B892-74D3-1278172C1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F43C92-972E-5148-73B9-139219B7E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47FD89-CA4D-DDFF-AF9B-D6D440840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47CD98-2F45-F8E3-86BC-01CE35012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5A92F1-9C13-B5E0-6E79-EF0A2C2B7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31518E-398D-B144-A0BF-A19CF68214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2023-01-27T15:06:03Z</dcterms:modified>
</cp:coreProperties>
</file>