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Bamble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6781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376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1 489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EA2C17B-B2D1-AC18-5F07-7A37E895AB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24976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1523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29668A6-D2A1-4AD2-5539-C9DCA3098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4C2F427-2C3A-E263-63B2-1FD65A39F5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253990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1 489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EC6C17F5-BBCC-7893-4EB7-1B9FA777CC2E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2807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19579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DD4E4D9-D5BB-B930-FD69-0A16761B5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68234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6D2C8D-344E-4425-E127-63899833A2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969FB4-B06F-947A-6DF5-75FADC010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0A7D023-6E96-112B-3C7F-89B1FBB2BC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DEBCCC5-20DE-E295-752B-72C291EB2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24A868-615A-A20E-2004-CB4AE3E6D9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39DBB1E-0B88-87C8-F7FA-73DCDBA6A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E575CA5-72F4-44C3-D65A-DD0AAE76A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87AFC27-D57A-AD3D-E5C0-04EBF14E8B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D4F55F2-F371-41CB-48CA-9778A2B4B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2023-01-27T15:05:25Z</dcterms:modified>
</cp:coreProperties>
</file>