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Færder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2839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8 014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7 124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5 181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2 437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4 534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9 561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5D7D5E6-730F-E548-82E1-86C408E04E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963139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79964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5D5B316-333A-6114-19BA-3B66BA7409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C14F59B-21D1-BE8A-D4AC-63B809CE8C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280429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9 561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9CE078EC-D65D-86DE-ED6C-D1447E3201A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16251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8 672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9 561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319361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4 862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869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3 830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B104752-A6FD-3A12-64EF-823A1358EF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87840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6 726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2 532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937F749-BEB7-015A-47E9-17163FB231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E7B924C-746E-DA0A-C76F-F147EB8CF2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8B69F36-B5B5-9924-DF13-72C684AB94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3B2FE39-D697-4EC8-260B-B0D5D529E1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DD85C7F-98CE-1D97-A1E6-5944907941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B263104-08C2-0341-446A-5ECB0D9614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26C9D74-7837-33BD-A4C1-45035AC1E4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BC5F084-796A-91A1-6879-29703D8EDB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876DA6E-9927-3C87-C2C3-0679BBF637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2023-01-27T15:04:40Z</dcterms:modified>
</cp:coreProperties>
</file>