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Notodden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71498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E1D588-ADB7-7537-0DB0-1245A786BD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08310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46705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5F0AB56-3BC3-F85E-E752-AEA625D2E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AA48DC-BD9F-90C5-D95E-AFCCA2C00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55541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CF43F4C-0AA3-267A-FA18-073CD1BF3E4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37256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24743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65F11B-CC4A-9C25-2344-8FC9D8E83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49584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92E1E0-4AD3-C57A-378A-911D916E63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46D8B5-E5FE-1823-74BD-B9A257D13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8E111C-6B10-2738-1F74-A30C2ECF2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352E59-49ED-CA77-1E43-966A88670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E28B26-ACE7-7D46-94EF-FDD39A25AA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D7410E-5356-EBB3-6678-91FFF7CA4F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226980-9A24-C52D-5382-C2B1098CA4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2C3F63-FAEF-F49C-6D4C-616E0FF727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DC975A-4BE7-E0FF-EEC3-A7B5CB7710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2023-01-27T15:03:49Z</dcterms:modified>
</cp:coreProperties>
</file>