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Skien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60742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500916-F9BE-1CBF-2D37-B9319C738C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19324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38201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84BC277-52FF-3AA7-49BE-650E01571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48D1BC4-886C-B79D-8031-9620E2323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27477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70DE0A6-055E-C029-0917-551620242A9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27327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79310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DA8738F-711D-94DE-EBF0-FA44723CA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29016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00DC1FA-750B-C157-AC4D-F0B20C47C5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D46115-2659-1A3F-4A04-4DC202E184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7FC702-96B0-733A-F2AB-6EF64699B6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AD9217-3DB8-EA35-97BC-48C10D9DF4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17B145-E31B-8090-31F4-585D524635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214314-EEF4-1ABF-F585-7386BA718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77E7FDA-ED9B-0113-326E-38834C35EE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4DA95B3-095B-79D8-D6B7-542D5E5D5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45DC348-3347-6B53-8A27-6AB6B1E02D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2023-01-27T15:03:12Z</dcterms:modified>
</cp:coreProperties>
</file>