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Porsgrunn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26115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54D873-1698-1E9A-1072-89056424C2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75352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59946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D019392-9F4D-C5AE-DEDC-44DEED662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BE9B8FF-30D8-E0C6-8A2C-62D380CD5E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11497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0A98B93-520C-C832-DE3A-8098E1EE1D5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88931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14477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561E73-2B73-5E77-759A-8DC5F1282B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04597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AC7D055-9BB4-E2BB-2BF5-02323E4404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612559-97C6-36F0-BC67-A495F6C02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972EF9D-C40B-5BBF-D733-A79151C40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F7AFB2-1FB7-7615-9B12-E61D3307DC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FA61BAF-4D08-5731-FF7F-674C2AC915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4745E2E-6497-E211-118F-E5EE35B5B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ED0A0E-1D4D-0291-41F1-45CB25885C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24B33F-4A77-AB45-B04F-F521017B25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1810777-5F0B-4AFA-1305-3F903FE9D3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2023-01-27T15:01:52Z</dcterms:modified>
</cp:coreProperties>
</file>