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Larvik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12987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700A26-C676-E466-0B86-5E47EB63F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92888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42140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D0C0AF9-E67C-AA93-DB83-A36BA502F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026F0D-2CB3-47F6-3472-0E4BCD11F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2344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45B1FAE-737F-B8D3-A3FE-7D22EEDEDF4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64623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1145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A8D9CF-D094-3F88-991C-0537DFAC4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6144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2 658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2C4296-9B5E-0DDF-4DB5-953930E8C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5C547B-D88D-28FA-1D6B-F1EBAD9FF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1E9BDA-EC3C-2380-E16C-67690B115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742ADD-A3EF-4C76-C679-2EB584237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EB4108-9165-D2EB-F381-3AE5A2C375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93F83D-10D0-044F-E0E5-9BADC980D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E23B08-819C-B7CF-743E-432F606DA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9F1851-E62C-ED78-9711-C83E43239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A8922C-ED9E-09BC-D7E7-181DE44574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2023-01-27T15:01:13Z</dcterms:modified>
</cp:coreProperties>
</file>