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Sandefjord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52356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6 361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5 886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7 160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9F40550-A818-5BF3-DB29-4BEEED334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73981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72098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05A2A65-5474-9A97-F822-DBB28608EF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459078D-EF2A-FA8A-D336-2D7D993583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93487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7 160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C29D5E8-3CAF-7784-1625-A05B1507E0C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3344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7 069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7 161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35341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3 594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1 929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A171EF3-8464-E748-3951-A62D340507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42628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5 742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1 387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1A9ED5-4A42-F1CD-F939-EC0512EFD0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084C197-D524-9A3F-3DA8-F3D932542A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C4BB275-6698-5B66-2D88-7DA68DD434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7621C4-6017-4690-B6A1-461E66C59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89C8D1-8EBF-7D11-AC78-19180CDA0D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27A40CB-CC8A-05A8-6581-307B73893E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5D001ED-5617-E3A5-57F1-C6DA291888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208059-8534-A121-4C38-56C137CE9E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8CFC6A4-D066-1A88-61A8-CF4B85750C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2023-01-27T15:00:34Z</dcterms:modified>
</cp:coreProperties>
</file>